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90" r:id="rId3"/>
    <p:sldId id="292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6 March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6388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/>
              <a:t>What passages strike you as historically </a:t>
            </a:r>
            <a:r>
              <a:rPr lang="en-CA" dirty="0" smtClean="0"/>
              <a:t>significant in the assigned reading from </a:t>
            </a:r>
            <a:r>
              <a:rPr lang="en-CA" dirty="0" err="1" smtClean="0"/>
              <a:t>Suchon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Time for review:  What is the central message of (a) </a:t>
            </a:r>
            <a:r>
              <a:rPr lang="en-CA" dirty="0" err="1" smtClean="0"/>
              <a:t>Vives</a:t>
            </a:r>
            <a:r>
              <a:rPr lang="en-CA" dirty="0" smtClean="0"/>
              <a:t>’ </a:t>
            </a:r>
            <a:r>
              <a:rPr lang="en-CA" i="1" dirty="0" smtClean="0"/>
              <a:t>Education of a Christian Woman</a:t>
            </a:r>
            <a:r>
              <a:rPr lang="en-CA" dirty="0" smtClean="0"/>
              <a:t>, (b) </a:t>
            </a:r>
            <a:r>
              <a:rPr lang="en-CA" dirty="0" err="1" smtClean="0"/>
              <a:t>Marinella’s</a:t>
            </a:r>
            <a:r>
              <a:rPr lang="en-CA" dirty="0" smtClean="0"/>
              <a:t> </a:t>
            </a:r>
            <a:r>
              <a:rPr lang="en-CA" i="1" dirty="0" smtClean="0"/>
              <a:t>Nobility and Excellence of Women</a:t>
            </a:r>
            <a:r>
              <a:rPr lang="en-CA" dirty="0" smtClean="0"/>
              <a:t>,       (c) </a:t>
            </a:r>
            <a:r>
              <a:rPr lang="en-CA" dirty="0" err="1" smtClean="0"/>
              <a:t>Suchon’s</a:t>
            </a:r>
            <a:r>
              <a:rPr lang="en-CA" dirty="0" smtClean="0"/>
              <a:t> </a:t>
            </a:r>
            <a:r>
              <a:rPr lang="en-CA" i="1" dirty="0" smtClean="0"/>
              <a:t>Treatise on Ethics and Politics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err="1" smtClean="0"/>
              <a:t>Suchon</a:t>
            </a:r>
            <a:r>
              <a:rPr lang="en-CA" dirty="0" smtClean="0"/>
              <a:t> insists on the originality of her </a:t>
            </a:r>
            <a:r>
              <a:rPr lang="en-CA" i="1" dirty="0" smtClean="0"/>
              <a:t>Treatise</a:t>
            </a:r>
            <a:r>
              <a:rPr lang="en-CA" dirty="0" smtClean="0"/>
              <a:t> (pp. 78, 83). Do you agree that the </a:t>
            </a:r>
            <a:r>
              <a:rPr lang="en-CA" i="1" dirty="0" smtClean="0"/>
              <a:t>Treatise</a:t>
            </a:r>
            <a:r>
              <a:rPr lang="en-CA" dirty="0" smtClean="0"/>
              <a:t> is “new” and “unprecedented”? Why or why not? Do you notice discontinuities or continuities in terms of themes and strategies in comparison with </a:t>
            </a:r>
            <a:r>
              <a:rPr lang="en-CA" dirty="0" err="1" smtClean="0"/>
              <a:t>Vives</a:t>
            </a:r>
            <a:r>
              <a:rPr lang="en-CA" dirty="0" smtClean="0"/>
              <a:t> and </a:t>
            </a:r>
            <a:r>
              <a:rPr lang="en-CA" dirty="0" err="1" smtClean="0"/>
              <a:t>Marinella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6 March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76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4"/>
            </a:pPr>
            <a:r>
              <a:rPr lang="en-CA" dirty="0" smtClean="0"/>
              <a:t>Two unmistakable themes in </a:t>
            </a:r>
            <a:r>
              <a:rPr lang="en-CA" dirty="0" err="1" smtClean="0"/>
              <a:t>Suchon’s</a:t>
            </a:r>
            <a:r>
              <a:rPr lang="en-CA" dirty="0" smtClean="0"/>
              <a:t> </a:t>
            </a:r>
            <a:r>
              <a:rPr lang="en-CA" i="1" dirty="0" smtClean="0"/>
              <a:t>Treatise</a:t>
            </a:r>
            <a:r>
              <a:rPr lang="en-CA" dirty="0" smtClean="0"/>
              <a:t> are freedom and religion / theology. Are these themes connected?  If you see a connection, does it relate to women</a:t>
            </a:r>
            <a:r>
              <a:rPr lang="en-CA" dirty="0" smtClean="0"/>
              <a:t>? Can we call </a:t>
            </a:r>
            <a:r>
              <a:rPr lang="en-CA" dirty="0" err="1" smtClean="0"/>
              <a:t>Suchon’s</a:t>
            </a:r>
            <a:r>
              <a:rPr lang="en-CA" dirty="0" smtClean="0"/>
              <a:t> feminism “theological” as well as “logical”?</a:t>
            </a:r>
            <a:endParaRPr lang="en-CA" dirty="0" smtClean="0"/>
          </a:p>
          <a:p>
            <a:pPr marL="651510" indent="-514350">
              <a:buFont typeface="+mj-lt"/>
              <a:buAutoNum type="arabicPeriod" startAt="4"/>
            </a:pPr>
            <a:r>
              <a:rPr lang="en-CA" dirty="0" smtClean="0"/>
              <a:t>Remember </a:t>
            </a:r>
            <a:r>
              <a:rPr lang="en-CA" dirty="0"/>
              <a:t>what Joan Scott says about gender:  “gender is a </a:t>
            </a:r>
            <a:r>
              <a:rPr lang="en-CA" dirty="0" smtClean="0"/>
              <a:t>primary way of signifying relationships of power.”  What can we say about </a:t>
            </a:r>
            <a:r>
              <a:rPr lang="en-CA" dirty="0" err="1" smtClean="0"/>
              <a:t>Suchon’s</a:t>
            </a:r>
            <a:r>
              <a:rPr lang="en-CA" dirty="0" smtClean="0"/>
              <a:t> thinking about gender?  Consider her poem on Louis XIV (p. 86) and her discussion of marriage, divorce, and the cloistering of women (pp. 101-104, 120-31).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00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5587</TotalTime>
  <Words>349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History 336</vt:lpstr>
      <vt:lpstr>Questions for 6 March</vt:lpstr>
      <vt:lpstr>Questions for 6 March</vt:lpstr>
      <vt:lpstr>Questions to consider for the rest of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107</cp:revision>
  <dcterms:created xsi:type="dcterms:W3CDTF">2006-08-16T00:00:00Z</dcterms:created>
  <dcterms:modified xsi:type="dcterms:W3CDTF">2013-03-06T04:45:36Z</dcterms:modified>
</cp:coreProperties>
</file>